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16" autoAdjust="0"/>
  </p:normalViewPr>
  <p:slideViewPr>
    <p:cSldViewPr snapToGrid="0">
      <p:cViewPr varScale="1">
        <p:scale>
          <a:sx n="107" d="100"/>
          <a:sy n="107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23.01.2023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039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22368" imgH="1292446" progId="PowerPoint.Show.8">
                  <p:embed/>
                </p:oleObj>
              </mc:Choice>
              <mc:Fallback>
                <p:oleObj name="Presentation" r:id="rId3" imgW="1722368" imgH="1292446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46383"/>
              </p:ext>
            </p:extLst>
          </p:nvPr>
        </p:nvGraphicFramePr>
        <p:xfrm>
          <a:off x="6223000" y="2173288"/>
          <a:ext cx="5553075" cy="727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32106" imgH="7307496" progId="Excel.Sheet.8">
                  <p:embed/>
                </p:oleObj>
              </mc:Choice>
              <mc:Fallback>
                <p:oleObj name="Worksheet" r:id="rId3" imgW="5532106" imgH="7307496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553075" cy="727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67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61/62.</a:t>
            </a:r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65.</a:t>
            </a:r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67.</a:t>
            </a:r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1.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Microsoft Office PowerPoint</Application>
  <PresentationFormat>Breitbild</PresentationFormat>
  <Paragraphs>386</Paragraphs>
  <Slides>86</Slides>
  <Notes>18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86</vt:i4>
      </vt:variant>
    </vt:vector>
  </HeadingPairs>
  <TitlesOfParts>
    <vt:vector size="96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60</cp:revision>
  <dcterms:created xsi:type="dcterms:W3CDTF">2022-04-27T08:20:35Z</dcterms:created>
  <dcterms:modified xsi:type="dcterms:W3CDTF">2023-01-23T11:10:59Z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